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notesMasterIdLst>
    <p:notesMasterId r:id="rId6"/>
  </p:notesMasterIdLst>
  <p:sldIdLst>
    <p:sldId id="287" r:id="rId2"/>
    <p:sldId id="276" r:id="rId3"/>
    <p:sldId id="279" r:id="rId4"/>
    <p:sldId id="28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764" autoAdjust="0"/>
  </p:normalViewPr>
  <p:slideViewPr>
    <p:cSldViewPr snapToGrid="0">
      <p:cViewPr varScale="1">
        <p:scale>
          <a:sx n="57" d="100"/>
          <a:sy n="57" d="100"/>
        </p:scale>
        <p:origin x="4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DA0A24-8F73-440D-9695-CACB93E3DC8C}" type="datetimeFigureOut">
              <a:rPr lang="en-US" smtClean="0"/>
              <a:t>9/12/2025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EB89B-E730-41A0-81AF-DAEB457925DE}" type="slidenum">
              <a:rPr lang="en-US" smtClean="0"/>
              <a:t>‹#›</a:t>
            </a:fld>
            <a:endParaRPr lang="en-US"/>
          </a:p>
        </p:txBody>
      </p:sp>
    </p:spTree>
    <p:extLst>
      <p:ext uri="{BB962C8B-B14F-4D97-AF65-F5344CB8AC3E}">
        <p14:creationId xmlns:p14="http://schemas.microsoft.com/office/powerpoint/2010/main" val="80380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https://www.itwonderlab.com/kubernetes-with-terraform/</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00118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https://github.com/iotprojectMPEG/smartgarden	https://github.com/engrpanda/ESP8266-Controller-plus-ULTRA</a:t>
            </a:r>
          </a:p>
          <a:p>
            <a:r>
              <a:rPr lang="en-US" sz="1200" b="1" i="0" kern="1200" dirty="0" smtClean="0">
                <a:solidFill>
                  <a:schemeClr val="tx1"/>
                </a:solidFill>
                <a:effectLst/>
                <a:latin typeface="+mn-lt"/>
                <a:ea typeface="+mn-ea"/>
                <a:cs typeface="+mn-cs"/>
              </a:rPr>
              <a:t>Tools</a:t>
            </a:r>
          </a:p>
          <a:p>
            <a:r>
              <a:rPr lang="en-US" sz="1200" b="0" i="0" kern="1200" dirty="0" smtClean="0">
                <a:solidFill>
                  <a:schemeClr val="tx1"/>
                </a:solidFill>
                <a:effectLst/>
                <a:latin typeface="+mn-lt"/>
                <a:ea typeface="+mn-ea"/>
                <a:cs typeface="+mn-cs"/>
              </a:rPr>
              <a:t>Python 3.6 or higher</a:t>
            </a:r>
          </a:p>
          <a:p>
            <a:r>
              <a:rPr lang="en-US" sz="1200" b="0" i="0" kern="1200" dirty="0" smtClean="0">
                <a:solidFill>
                  <a:schemeClr val="tx1"/>
                </a:solidFill>
                <a:effectLst/>
                <a:latin typeface="+mn-lt"/>
                <a:ea typeface="+mn-ea"/>
                <a:cs typeface="+mn-cs"/>
              </a:rPr>
              <a:t>MQTT message broker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https://github.com/engrpanda/ESP8266-Controller-plus-ULTRA</a:t>
            </a:r>
          </a:p>
          <a:p>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2</a:t>
            </a:fld>
            <a:endParaRPr lang="en-US"/>
          </a:p>
        </p:txBody>
      </p:sp>
    </p:spTree>
    <p:extLst>
      <p:ext uri="{BB962C8B-B14F-4D97-AF65-F5344CB8AC3E}">
        <p14:creationId xmlns:p14="http://schemas.microsoft.com/office/powerpoint/2010/main" val="63606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https://github.com/leedskiy/IoT-simulator</a:t>
            </a:r>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3</a:t>
            </a:fld>
            <a:endParaRPr lang="en-US"/>
          </a:p>
        </p:txBody>
      </p:sp>
    </p:spTree>
    <p:extLst>
      <p:ext uri="{BB962C8B-B14F-4D97-AF65-F5344CB8AC3E}">
        <p14:creationId xmlns:p14="http://schemas.microsoft.com/office/powerpoint/2010/main" val="3664349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https://github.com/aws-solutions/iot-device-simulator</a:t>
            </a:r>
          </a:p>
          <a:p>
            <a:endParaRPr lang="en-US" dirty="0" smtClean="0"/>
          </a:p>
          <a:p>
            <a:r>
              <a:rPr lang="en-US" dirty="0" smtClean="0"/>
              <a:t>https://github.com/antonsarg/iot-sensor-data-simulator</a:t>
            </a:r>
            <a:endParaRPr lang="en-US" dirty="0"/>
          </a:p>
        </p:txBody>
      </p:sp>
      <p:sp>
        <p:nvSpPr>
          <p:cNvPr id="4" name="Slide Number Placeholder 3"/>
          <p:cNvSpPr>
            <a:spLocks noGrp="1"/>
          </p:cNvSpPr>
          <p:nvPr>
            <p:ph type="sldNum" sz="quarter" idx="10"/>
          </p:nvPr>
        </p:nvSpPr>
        <p:spPr/>
        <p:txBody>
          <a:bodyPr/>
          <a:lstStyle/>
          <a:p>
            <a:fld id="{8AEEB89B-E730-41A0-81AF-DAEB457925DE}" type="slidenum">
              <a:rPr lang="en-US" smtClean="0"/>
              <a:t>4</a:t>
            </a:fld>
            <a:endParaRPr lang="en-US"/>
          </a:p>
        </p:txBody>
      </p:sp>
    </p:spTree>
    <p:extLst>
      <p:ext uri="{BB962C8B-B14F-4D97-AF65-F5344CB8AC3E}">
        <p14:creationId xmlns:p14="http://schemas.microsoft.com/office/powerpoint/2010/main" val="394131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0193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5137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877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8979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033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1462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992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1271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226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534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2807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9/12/2025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2784740"/>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ws.amazon.com/solu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119891" y="0"/>
            <a:ext cx="5305425" cy="3381375"/>
          </a:xfrm>
          <a:prstGeom prst="rect">
            <a:avLst/>
          </a:prstGeom>
        </p:spPr>
      </p:pic>
      <p:grpSp>
        <p:nvGrpSpPr>
          <p:cNvPr id="9" name="Group 8"/>
          <p:cNvGrpSpPr/>
          <p:nvPr/>
        </p:nvGrpSpPr>
        <p:grpSpPr>
          <a:xfrm>
            <a:off x="370421" y="1795824"/>
            <a:ext cx="4804363" cy="1929688"/>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4000" dirty="0" smtClean="0">
                  <a:solidFill>
                    <a:schemeClr val="accent1">
                      <a:lumMod val="75000"/>
                    </a:schemeClr>
                  </a:solidFill>
                </a:rPr>
                <a:t>Computer </a:t>
              </a:r>
              <a:r>
                <a:rPr lang="en-US" sz="4000" dirty="0" smtClean="0">
                  <a:solidFill>
                    <a:srgbClr val="00B0F0"/>
                  </a:solidFill>
                </a:rPr>
                <a:t>Vision</a:t>
              </a:r>
              <a:endParaRPr lang="en-US" sz="4000" dirty="0">
                <a:solidFill>
                  <a:srgbClr val="00B0F0"/>
                </a:solidFill>
              </a:endParaRP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6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smtClean="0">
                  <a:solidFill>
                    <a:srgbClr val="7030A0"/>
                  </a:solidFill>
                </a:rPr>
                <a:t>PDS</a:t>
              </a:r>
              <a:endParaRPr lang="en-US" sz="1600" dirty="0">
                <a:solidFill>
                  <a:srgbClr val="7030A0"/>
                </a:solidFill>
              </a:endParaRPr>
            </a:p>
          </p:txBody>
        </p:sp>
      </p:grpSp>
      <p:sp>
        <p:nvSpPr>
          <p:cNvPr id="22" name="Rectangle 21"/>
          <p:cNvSpPr/>
          <p:nvPr/>
        </p:nvSpPr>
        <p:spPr>
          <a:xfrm>
            <a:off x="8911525" y="5781051"/>
            <a:ext cx="3485015" cy="276999"/>
          </a:xfrm>
          <a:prstGeom prst="rect">
            <a:avLst/>
          </a:prstGeom>
        </p:spPr>
        <p:txBody>
          <a:bodyPr wrap="square">
            <a:spAutoFit/>
          </a:bodyPr>
          <a:lstStyle/>
          <a:p>
            <a:r>
              <a:rPr lang="en-US" sz="1200" dirty="0"/>
              <a:t>https://www.youtube.com/@AmelOline/videos</a:t>
            </a:r>
          </a:p>
        </p:txBody>
      </p:sp>
      <p:sp>
        <p:nvSpPr>
          <p:cNvPr id="23" name="Rectangle 22"/>
          <p:cNvSpPr/>
          <p:nvPr/>
        </p:nvSpPr>
        <p:spPr>
          <a:xfrm>
            <a:off x="10027402" y="5596385"/>
            <a:ext cx="2164597" cy="276999"/>
          </a:xfrm>
          <a:prstGeom prst="rect">
            <a:avLst/>
          </a:prstGeom>
        </p:spPr>
        <p:txBody>
          <a:bodyPr wrap="square">
            <a:spAutoFit/>
          </a:bodyPr>
          <a:lstStyle/>
          <a:p>
            <a:r>
              <a:rPr lang="en-US" sz="1200" dirty="0"/>
              <a:t>https://github.com/siagianp</a:t>
            </a:r>
          </a:p>
        </p:txBody>
      </p:sp>
      <p:sp>
        <p:nvSpPr>
          <p:cNvPr id="2" name="Rectangle 1"/>
          <p:cNvSpPr/>
          <p:nvPr/>
        </p:nvSpPr>
        <p:spPr>
          <a:xfrm>
            <a:off x="7609668" y="5965717"/>
            <a:ext cx="4889592" cy="276999"/>
          </a:xfrm>
          <a:prstGeom prst="rect">
            <a:avLst/>
          </a:prstGeom>
        </p:spPr>
        <p:txBody>
          <a:bodyPr wrap="square">
            <a:spAutoFit/>
          </a:bodyPr>
          <a:lstStyle/>
          <a:p>
            <a:r>
              <a:rPr lang="en-US" sz="1200" dirty="0"/>
              <a:t>https</a:t>
            </a:r>
            <a:r>
              <a:rPr lang="en-US" sz="1200" dirty="0" smtClean="0"/>
              <a:t>://github.com/amelcharolinesgn2/IoT_simulator-mqtt-NodeRed</a:t>
            </a:r>
            <a:endParaRPr lang="en-US" sz="1200" dirty="0"/>
          </a:p>
        </p:txBody>
      </p:sp>
      <p:pic>
        <p:nvPicPr>
          <p:cNvPr id="4" name="Picture 3"/>
          <p:cNvPicPr>
            <a:picLocks noChangeAspect="1"/>
          </p:cNvPicPr>
          <p:nvPr/>
        </p:nvPicPr>
        <p:blipFill>
          <a:blip r:embed="rId5"/>
          <a:stretch>
            <a:fillRect/>
          </a:stretch>
        </p:blipFill>
        <p:spPr>
          <a:xfrm>
            <a:off x="2611743" y="2639596"/>
            <a:ext cx="446086" cy="635863"/>
          </a:xfrm>
          <a:prstGeom prst="rect">
            <a:avLst/>
          </a:prstGeom>
        </p:spPr>
      </p:pic>
      <p:pic>
        <p:nvPicPr>
          <p:cNvPr id="5" name="Picture 4"/>
          <p:cNvPicPr>
            <a:picLocks noChangeAspect="1"/>
          </p:cNvPicPr>
          <p:nvPr/>
        </p:nvPicPr>
        <p:blipFill>
          <a:blip r:embed="rId6"/>
          <a:stretch>
            <a:fillRect/>
          </a:stretch>
        </p:blipFill>
        <p:spPr>
          <a:xfrm>
            <a:off x="1914363" y="2655435"/>
            <a:ext cx="613391" cy="582721"/>
          </a:xfrm>
          <a:prstGeom prst="rect">
            <a:avLst/>
          </a:prstGeom>
        </p:spPr>
      </p:pic>
      <p:pic>
        <p:nvPicPr>
          <p:cNvPr id="6" name="Picture 5"/>
          <p:cNvPicPr>
            <a:picLocks noChangeAspect="1"/>
          </p:cNvPicPr>
          <p:nvPr/>
        </p:nvPicPr>
        <p:blipFill>
          <a:blip r:embed="rId7"/>
          <a:stretch>
            <a:fillRect/>
          </a:stretch>
        </p:blipFill>
        <p:spPr>
          <a:xfrm>
            <a:off x="1053045" y="2639596"/>
            <a:ext cx="599662" cy="577554"/>
          </a:xfrm>
          <a:prstGeom prst="rect">
            <a:avLst/>
          </a:prstGeom>
        </p:spPr>
      </p:pic>
      <p:sp>
        <p:nvSpPr>
          <p:cNvPr id="26" name="Subtitle 2"/>
          <p:cNvSpPr txBox="1">
            <a:spLocks/>
          </p:cNvSpPr>
          <p:nvPr/>
        </p:nvSpPr>
        <p:spPr>
          <a:xfrm>
            <a:off x="2570754" y="3629722"/>
            <a:ext cx="9024615" cy="5210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400" dirty="0" smtClean="0">
                <a:solidFill>
                  <a:srgbClr val="7030A0"/>
                </a:solidFill>
              </a:rPr>
              <a:t>Apps</a:t>
            </a:r>
            <a:endParaRPr lang="en-US" sz="4400" dirty="0">
              <a:solidFill>
                <a:srgbClr val="7030A0"/>
              </a:solidFill>
            </a:endParaRPr>
          </a:p>
          <a:p>
            <a:pPr algn="l"/>
            <a:r>
              <a:rPr lang="en-US" sz="4400" dirty="0" err="1" smtClean="0">
                <a:solidFill>
                  <a:srgbClr val="0070C0"/>
                </a:solidFill>
              </a:rPr>
              <a:t>IoT</a:t>
            </a:r>
            <a:r>
              <a:rPr lang="en-US" sz="4400" dirty="0" smtClean="0">
                <a:solidFill>
                  <a:srgbClr val="0070C0"/>
                </a:solidFill>
              </a:rPr>
              <a:t> Flutter </a:t>
            </a:r>
            <a:r>
              <a:rPr lang="en-US" sz="4400" dirty="0" err="1" smtClean="0">
                <a:solidFill>
                  <a:srgbClr val="0070C0"/>
                </a:solidFill>
              </a:rPr>
              <a:t>Android</a:t>
            </a:r>
            <a:r>
              <a:rPr lang="en-US" sz="1800" b="1" dirty="0" err="1" smtClean="0">
                <a:solidFill>
                  <a:schemeClr val="bg1">
                    <a:lumMod val="75000"/>
                  </a:schemeClr>
                </a:solidFill>
              </a:rPr>
              <a:t>_Part</a:t>
            </a:r>
            <a:r>
              <a:rPr lang="en-US" sz="1800" b="1" dirty="0" smtClean="0">
                <a:solidFill>
                  <a:schemeClr val="bg1">
                    <a:lumMod val="75000"/>
                  </a:schemeClr>
                </a:solidFill>
              </a:rPr>
              <a:t> </a:t>
            </a:r>
            <a:r>
              <a:rPr lang="en-US" sz="1800" b="1" dirty="0" smtClean="0">
                <a:solidFill>
                  <a:schemeClr val="bg1">
                    <a:lumMod val="75000"/>
                  </a:schemeClr>
                </a:solidFill>
              </a:rPr>
              <a:t>2</a:t>
            </a:r>
            <a:endParaRPr lang="en-US" sz="1800" b="1" dirty="0" smtClean="0">
              <a:solidFill>
                <a:schemeClr val="bg1">
                  <a:lumMod val="75000"/>
                </a:schemeClr>
              </a:solidFill>
            </a:endParaRPr>
          </a:p>
        </p:txBody>
      </p:sp>
      <p:sp>
        <p:nvSpPr>
          <p:cNvPr id="27" name="Title 1"/>
          <p:cNvSpPr txBox="1">
            <a:spLocks/>
          </p:cNvSpPr>
          <p:nvPr/>
        </p:nvSpPr>
        <p:spPr>
          <a:xfrm>
            <a:off x="2570755" y="4728743"/>
            <a:ext cx="8567391" cy="67076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smtClean="0">
                <a:solidFill>
                  <a:srgbClr val="0070C0"/>
                </a:solidFill>
              </a:rPr>
              <a:t>.</a:t>
            </a:r>
            <a:endParaRPr lang="en-US" sz="4400" b="1" dirty="0"/>
          </a:p>
        </p:txBody>
      </p:sp>
      <p:sp>
        <p:nvSpPr>
          <p:cNvPr id="3" name="Rectangle 2"/>
          <p:cNvSpPr/>
          <p:nvPr/>
        </p:nvSpPr>
        <p:spPr>
          <a:xfrm>
            <a:off x="8203920" y="6150383"/>
            <a:ext cx="3988079" cy="276999"/>
          </a:xfrm>
          <a:prstGeom prst="rect">
            <a:avLst/>
          </a:prstGeom>
        </p:spPr>
        <p:txBody>
          <a:bodyPr wrap="none">
            <a:spAutoFit/>
          </a:bodyPr>
          <a:lstStyle/>
          <a:p>
            <a:r>
              <a:rPr lang="en-US" sz="1200" dirty="0"/>
              <a:t>https://github.com/amelcharolinesgn2/Cloud-Infrastructures</a:t>
            </a:r>
          </a:p>
        </p:txBody>
      </p:sp>
      <p:sp>
        <p:nvSpPr>
          <p:cNvPr id="24" name="Rectangle 23"/>
          <p:cNvSpPr/>
          <p:nvPr/>
        </p:nvSpPr>
        <p:spPr>
          <a:xfrm>
            <a:off x="7494493" y="6367868"/>
            <a:ext cx="4697506" cy="276999"/>
          </a:xfrm>
          <a:prstGeom prst="rect">
            <a:avLst/>
          </a:prstGeom>
        </p:spPr>
        <p:txBody>
          <a:bodyPr wrap="square">
            <a:spAutoFit/>
          </a:bodyPr>
          <a:lstStyle/>
          <a:p>
            <a:r>
              <a:rPr lang="en-US" sz="1200" dirty="0"/>
              <a:t>https://github.com/amelcharolinesgn2/ClouD-Infrastructure-SISKA-2025</a:t>
            </a:r>
          </a:p>
        </p:txBody>
      </p:sp>
    </p:spTree>
    <p:extLst>
      <p:ext uri="{BB962C8B-B14F-4D97-AF65-F5344CB8AC3E}">
        <p14:creationId xmlns:p14="http://schemas.microsoft.com/office/powerpoint/2010/main" val="64944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344333" y="3146740"/>
            <a:ext cx="4419600" cy="584775"/>
          </a:xfrm>
          <a:prstGeom prst="rect">
            <a:avLst/>
          </a:prstGeom>
        </p:spPr>
        <p:txBody>
          <a:bodyPr wrap="square">
            <a:spAutoFit/>
          </a:bodyPr>
          <a:lstStyle/>
          <a:p>
            <a:r>
              <a:rPr lang="en-US" b="1" dirty="0" smtClean="0">
                <a:solidFill>
                  <a:srgbClr val="002060"/>
                </a:solidFill>
              </a:rPr>
              <a:t>Telegram bot</a:t>
            </a:r>
          </a:p>
          <a:p>
            <a:r>
              <a:rPr lang="en-US" sz="1400" b="1" dirty="0" err="1" smtClean="0">
                <a:solidFill>
                  <a:srgbClr val="002060"/>
                </a:solidFill>
              </a:rPr>
              <a:t>thingspeak</a:t>
            </a:r>
            <a:endParaRPr lang="en-US" sz="1400" dirty="0" smtClean="0"/>
          </a:p>
        </p:txBody>
      </p:sp>
      <p:sp>
        <p:nvSpPr>
          <p:cNvPr id="6" name="Title 1"/>
          <p:cNvSpPr>
            <a:spLocks noGrp="1"/>
          </p:cNvSpPr>
          <p:nvPr/>
        </p:nvSpPr>
        <p:spPr>
          <a:xfrm>
            <a:off x="156635" y="318031"/>
            <a:ext cx="2429933" cy="464608"/>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rPr>
              <a:t>Smart Garden</a:t>
            </a:r>
            <a:endParaRPr lang="en-US" b="1" dirty="0">
              <a:solidFill>
                <a:srgbClr val="0070C0"/>
              </a:solidFill>
            </a:endParaRPr>
          </a:p>
        </p:txBody>
      </p:sp>
      <p:sp>
        <p:nvSpPr>
          <p:cNvPr id="7" name="Title 1"/>
          <p:cNvSpPr txBox="1">
            <a:spLocks/>
          </p:cNvSpPr>
          <p:nvPr/>
        </p:nvSpPr>
        <p:spPr>
          <a:xfrm>
            <a:off x="156634" y="766764"/>
            <a:ext cx="5397499" cy="46460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err="1">
                <a:solidFill>
                  <a:srgbClr val="002060"/>
                </a:solidFill>
              </a:rPr>
              <a:t>IoT</a:t>
            </a:r>
            <a:r>
              <a:rPr lang="en-US" sz="3600" b="1" dirty="0">
                <a:solidFill>
                  <a:srgbClr val="002060"/>
                </a:solidFill>
              </a:rPr>
              <a:t> Smart </a:t>
            </a:r>
            <a:r>
              <a:rPr lang="en-US" sz="3600" b="1" dirty="0" smtClean="0">
                <a:solidFill>
                  <a:srgbClr val="002060"/>
                </a:solidFill>
              </a:rPr>
              <a:t>Gardening </a:t>
            </a:r>
            <a:r>
              <a:rPr lang="en-US" sz="3600" b="1" dirty="0">
                <a:solidFill>
                  <a:srgbClr val="002060"/>
                </a:solidFill>
              </a:rPr>
              <a:t>App</a:t>
            </a:r>
          </a:p>
        </p:txBody>
      </p:sp>
      <p:pic>
        <p:nvPicPr>
          <p:cNvPr id="10242" name="Picture 2" descr="https://github.com/iotprojectMPEG/mainproject/raw/master/sensors/images/dht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V="1">
            <a:off x="355600" y="1423666"/>
            <a:ext cx="4045758" cy="17605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30717" y="3376498"/>
            <a:ext cx="2624666" cy="2232408"/>
          </a:xfrm>
          <a:prstGeom prst="rect">
            <a:avLst/>
          </a:prstGeom>
        </p:spPr>
      </p:pic>
      <p:sp>
        <p:nvSpPr>
          <p:cNvPr id="12" name="Title 1"/>
          <p:cNvSpPr>
            <a:spLocks noGrp="1"/>
          </p:cNvSpPr>
          <p:nvPr/>
        </p:nvSpPr>
        <p:spPr>
          <a:xfrm>
            <a:off x="5067299" y="212252"/>
            <a:ext cx="2429933" cy="464608"/>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rPr>
              <a:t>Ultra</a:t>
            </a:r>
            <a:endParaRPr lang="en-US" b="1" dirty="0">
              <a:solidFill>
                <a:srgbClr val="0070C0"/>
              </a:solidFill>
            </a:endParaRPr>
          </a:p>
        </p:txBody>
      </p:sp>
      <p:sp>
        <p:nvSpPr>
          <p:cNvPr id="13" name="Title 1"/>
          <p:cNvSpPr txBox="1">
            <a:spLocks/>
          </p:cNvSpPr>
          <p:nvPr/>
        </p:nvSpPr>
        <p:spPr>
          <a:xfrm>
            <a:off x="6151035" y="750889"/>
            <a:ext cx="5397498" cy="464608"/>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002060"/>
              </a:solidFill>
            </a:endParaRPr>
          </a:p>
        </p:txBody>
      </p:sp>
      <p:sp>
        <p:nvSpPr>
          <p:cNvPr id="10" name="Rectangle 9"/>
          <p:cNvSpPr/>
          <p:nvPr/>
        </p:nvSpPr>
        <p:spPr>
          <a:xfrm>
            <a:off x="5067299" y="585998"/>
            <a:ext cx="3365498" cy="369332"/>
          </a:xfrm>
          <a:prstGeom prst="rect">
            <a:avLst/>
          </a:prstGeom>
        </p:spPr>
        <p:txBody>
          <a:bodyPr wrap="square">
            <a:spAutoFit/>
          </a:bodyPr>
          <a:lstStyle/>
          <a:p>
            <a:r>
              <a:rPr lang="en-US" b="1" dirty="0" smtClean="0">
                <a:solidFill>
                  <a:srgbClr val="002060"/>
                </a:solidFill>
              </a:rPr>
              <a:t>ESP8266-Controller-plus-ULTRA</a:t>
            </a:r>
            <a:endParaRPr lang="en-US" b="1" dirty="0">
              <a:solidFill>
                <a:srgbClr val="002060"/>
              </a:solidFill>
            </a:endParaRPr>
          </a:p>
        </p:txBody>
      </p:sp>
      <p:pic>
        <p:nvPicPr>
          <p:cNvPr id="15" name="Picture 14"/>
          <p:cNvPicPr>
            <a:picLocks noChangeAspect="1"/>
          </p:cNvPicPr>
          <p:nvPr/>
        </p:nvPicPr>
        <p:blipFill>
          <a:blip r:embed="rId5"/>
          <a:stretch>
            <a:fillRect/>
          </a:stretch>
        </p:blipFill>
        <p:spPr>
          <a:xfrm>
            <a:off x="8849784" y="1351265"/>
            <a:ext cx="3178576" cy="1905339"/>
          </a:xfrm>
          <a:prstGeom prst="rect">
            <a:avLst/>
          </a:prstGeom>
        </p:spPr>
      </p:pic>
      <p:pic>
        <p:nvPicPr>
          <p:cNvPr id="16" name="Picture 15"/>
          <p:cNvPicPr>
            <a:picLocks noChangeAspect="1"/>
          </p:cNvPicPr>
          <p:nvPr/>
        </p:nvPicPr>
        <p:blipFill>
          <a:blip r:embed="rId6"/>
          <a:stretch>
            <a:fillRect/>
          </a:stretch>
        </p:blipFill>
        <p:spPr>
          <a:xfrm>
            <a:off x="8432797" y="1043246"/>
            <a:ext cx="2767264" cy="1513078"/>
          </a:xfrm>
          <a:prstGeom prst="rect">
            <a:avLst/>
          </a:prstGeom>
        </p:spPr>
      </p:pic>
      <p:pic>
        <p:nvPicPr>
          <p:cNvPr id="10248" name="Picture 8" descr="hc06 led_b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9106" y="2600502"/>
            <a:ext cx="2730955" cy="1033573"/>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c06 led_b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0317" y="1045234"/>
            <a:ext cx="3242480" cy="20248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9"/>
          <a:stretch>
            <a:fillRect/>
          </a:stretch>
        </p:blipFill>
        <p:spPr>
          <a:xfrm>
            <a:off x="5335437" y="3439127"/>
            <a:ext cx="3133669" cy="2684425"/>
          </a:xfrm>
          <a:prstGeom prst="rect">
            <a:avLst/>
          </a:prstGeom>
        </p:spPr>
      </p:pic>
      <p:pic>
        <p:nvPicPr>
          <p:cNvPr id="18" name="Picture 17"/>
          <p:cNvPicPr>
            <a:picLocks noChangeAspect="1"/>
          </p:cNvPicPr>
          <p:nvPr/>
        </p:nvPicPr>
        <p:blipFill>
          <a:blip r:embed="rId10"/>
          <a:stretch>
            <a:fillRect/>
          </a:stretch>
        </p:blipFill>
        <p:spPr>
          <a:xfrm>
            <a:off x="8505089" y="3745588"/>
            <a:ext cx="2009775" cy="1781175"/>
          </a:xfrm>
          <a:prstGeom prst="rect">
            <a:avLst/>
          </a:prstGeom>
        </p:spPr>
      </p:pic>
    </p:spTree>
    <p:extLst>
      <p:ext uri="{BB962C8B-B14F-4D97-AF65-F5344CB8AC3E}">
        <p14:creationId xmlns:p14="http://schemas.microsoft.com/office/powerpoint/2010/main" val="638495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466726"/>
            <a:ext cx="10515600" cy="532342"/>
          </a:xfrm>
        </p:spPr>
        <p:txBody>
          <a:bodyPr>
            <a:normAutofit fontScale="90000"/>
          </a:bodyPr>
          <a:lstStyle/>
          <a:p>
            <a:r>
              <a:rPr lang="en-US" b="1" dirty="0" err="1"/>
              <a:t>IoT</a:t>
            </a:r>
            <a:r>
              <a:rPr lang="en-US" b="1" dirty="0"/>
              <a:t> simulator</a:t>
            </a:r>
          </a:p>
        </p:txBody>
      </p:sp>
      <p:pic>
        <p:nvPicPr>
          <p:cNvPr id="7170" name="Picture 2" descr="dashboard_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9068"/>
            <a:ext cx="5730115" cy="29971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265333" y="1113519"/>
            <a:ext cx="5554134" cy="4801314"/>
          </a:xfrm>
          <a:prstGeom prst="rect">
            <a:avLst/>
          </a:prstGeom>
        </p:spPr>
        <p:txBody>
          <a:bodyPr wrap="square">
            <a:spAutoFit/>
          </a:bodyPr>
          <a:lstStyle/>
          <a:p>
            <a:pPr algn="just"/>
            <a:r>
              <a:rPr lang="en-US" dirty="0"/>
              <a:t>GUI allows monitoring of the smart home system through several text fields which are implemented on the dashboard. For example, to see the current status (“ON” or “OFF”) of all the devices it is enough to check the text box which goes right after the “randomize” button on the top. To check the current state of core feature of each device, for instance brightness of the light, it is enough to look at the text right after the button “Toggle ON/OFF”. For controlling the smart home system there are located different buttons and scales. For example, to turn on the automation you can tap on the first button on the top of the page called “Automation ON/OFF”. To adjust different things to devices and change their statuses you can interact with buttons and scales which were created for each device. Hence, to change the brightness of the light you can pull the scale which is under the text “Living room light brightness”.</a:t>
            </a:r>
          </a:p>
        </p:txBody>
      </p:sp>
      <p:sp>
        <p:nvSpPr>
          <p:cNvPr id="7" name="Rectangle 6"/>
          <p:cNvSpPr/>
          <p:nvPr/>
        </p:nvSpPr>
        <p:spPr>
          <a:xfrm>
            <a:off x="380999" y="4161519"/>
            <a:ext cx="5884333" cy="2031325"/>
          </a:xfrm>
          <a:prstGeom prst="rect">
            <a:avLst/>
          </a:prstGeom>
        </p:spPr>
        <p:txBody>
          <a:bodyPr wrap="square">
            <a:spAutoFit/>
          </a:bodyPr>
          <a:lstStyle/>
          <a:p>
            <a:pPr algn="just"/>
            <a:r>
              <a:rPr lang="en-US" dirty="0"/>
              <a:t>Python-based </a:t>
            </a:r>
            <a:r>
              <a:rPr lang="en-US" dirty="0" err="1"/>
              <a:t>IoT</a:t>
            </a:r>
            <a:r>
              <a:rPr lang="en-US" dirty="0"/>
              <a:t> simulator for a smart home automation system. The simulator emulates the behavior of various </a:t>
            </a:r>
            <a:r>
              <a:rPr lang="en-US" dirty="0" err="1"/>
              <a:t>IoT</a:t>
            </a:r>
            <a:r>
              <a:rPr lang="en-US" dirty="0"/>
              <a:t> devices commonly found in a smart home. Some of these devices are smart lights, thermostats, and security cameras. There is also a central automation system that manages these devices. The monitoring dashboard GUI will help to visualize and control the smart home.</a:t>
            </a:r>
          </a:p>
        </p:txBody>
      </p:sp>
    </p:spTree>
    <p:extLst>
      <p:ext uri="{BB962C8B-B14F-4D97-AF65-F5344CB8AC3E}">
        <p14:creationId xmlns:p14="http://schemas.microsoft.com/office/powerpoint/2010/main" val="27605702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466726"/>
            <a:ext cx="1515533" cy="532342"/>
          </a:xfrm>
        </p:spPr>
        <p:txBody>
          <a:bodyPr>
            <a:normAutofit fontScale="90000"/>
          </a:bodyPr>
          <a:lstStyle/>
          <a:p>
            <a:r>
              <a:rPr lang="en-US" b="1" dirty="0" smtClean="0">
                <a:solidFill>
                  <a:srgbClr val="002060"/>
                </a:solidFill>
              </a:rPr>
              <a:t>AWS </a:t>
            </a:r>
            <a:endParaRPr lang="en-US" sz="3600" b="1" dirty="0">
              <a:solidFill>
                <a:srgbClr val="0070C0"/>
              </a:solidFill>
            </a:endParaRPr>
          </a:p>
        </p:txBody>
      </p:sp>
      <p:sp>
        <p:nvSpPr>
          <p:cNvPr id="11" name="Rectangle 10"/>
          <p:cNvSpPr/>
          <p:nvPr/>
        </p:nvSpPr>
        <p:spPr>
          <a:xfrm>
            <a:off x="381000" y="2153229"/>
            <a:ext cx="4419600" cy="1754326"/>
          </a:xfrm>
          <a:prstGeom prst="rect">
            <a:avLst/>
          </a:prstGeom>
        </p:spPr>
        <p:txBody>
          <a:bodyPr wrap="square">
            <a:spAutoFit/>
          </a:bodyPr>
          <a:lstStyle/>
          <a:p>
            <a:r>
              <a:rPr lang="en-US" b="1" dirty="0" smtClean="0">
                <a:solidFill>
                  <a:srgbClr val="002060"/>
                </a:solidFill>
              </a:rPr>
              <a:t>AWS</a:t>
            </a:r>
          </a:p>
          <a:p>
            <a:pPr algn="just"/>
            <a:r>
              <a:rPr lang="en-US" dirty="0"/>
              <a:t>The </a:t>
            </a:r>
            <a:r>
              <a:rPr lang="en-US" dirty="0" err="1"/>
              <a:t>IoT</a:t>
            </a:r>
            <a:r>
              <a:rPr lang="en-US" dirty="0"/>
              <a:t> Device Simulator solution has been deprecated and will not be receiving any additional features or updates. You can explore other Solutions in the </a:t>
            </a:r>
            <a:r>
              <a:rPr lang="en-US" u="sng" dirty="0">
                <a:hlinkClick r:id="rId3"/>
              </a:rPr>
              <a:t>AWS Solutions Library</a:t>
            </a:r>
            <a:r>
              <a:rPr lang="en-US" dirty="0"/>
              <a:t>.</a:t>
            </a:r>
            <a:r>
              <a:rPr lang="en-US" sz="1400" dirty="0" smtClean="0"/>
              <a:t>.</a:t>
            </a:r>
            <a:endParaRPr lang="en-US" sz="1400" dirty="0"/>
          </a:p>
        </p:txBody>
      </p:sp>
      <p:sp>
        <p:nvSpPr>
          <p:cNvPr id="14" name="Rectangle 13"/>
          <p:cNvSpPr/>
          <p:nvPr/>
        </p:nvSpPr>
        <p:spPr>
          <a:xfrm>
            <a:off x="5259388" y="1066803"/>
            <a:ext cx="4419600" cy="646331"/>
          </a:xfrm>
          <a:prstGeom prst="rect">
            <a:avLst/>
          </a:prstGeom>
        </p:spPr>
        <p:txBody>
          <a:bodyPr wrap="square">
            <a:spAutoFit/>
          </a:bodyPr>
          <a:lstStyle/>
          <a:p>
            <a:r>
              <a:rPr lang="en-US" b="1" dirty="0" smtClean="0">
                <a:solidFill>
                  <a:srgbClr val="002060"/>
                </a:solidFill>
              </a:rPr>
              <a:t>Azure</a:t>
            </a:r>
          </a:p>
          <a:p>
            <a:r>
              <a:rPr lang="en-US" b="1" dirty="0" err="1">
                <a:solidFill>
                  <a:srgbClr val="002060"/>
                </a:solidFill>
              </a:rPr>
              <a:t>IoT</a:t>
            </a:r>
            <a:r>
              <a:rPr lang="en-US" b="1" dirty="0">
                <a:solidFill>
                  <a:srgbClr val="002060"/>
                </a:solidFill>
              </a:rPr>
              <a:t> Sensor Data Simulator</a:t>
            </a:r>
            <a:endParaRPr lang="en-US" b="1" dirty="0" smtClean="0">
              <a:solidFill>
                <a:srgbClr val="002060"/>
              </a:solidFill>
            </a:endParaRPr>
          </a:p>
        </p:txBody>
      </p:sp>
      <p:pic>
        <p:nvPicPr>
          <p:cNvPr id="2" name="Picture 1"/>
          <p:cNvPicPr>
            <a:picLocks noChangeAspect="1"/>
          </p:cNvPicPr>
          <p:nvPr/>
        </p:nvPicPr>
        <p:blipFill>
          <a:blip r:embed="rId4"/>
          <a:stretch>
            <a:fillRect/>
          </a:stretch>
        </p:blipFill>
        <p:spPr>
          <a:xfrm>
            <a:off x="242358" y="4198352"/>
            <a:ext cx="4558242" cy="2092896"/>
          </a:xfrm>
          <a:prstGeom prst="rect">
            <a:avLst/>
          </a:prstGeom>
        </p:spPr>
      </p:pic>
      <p:sp>
        <p:nvSpPr>
          <p:cNvPr id="6" name="Title 4"/>
          <p:cNvSpPr txBox="1">
            <a:spLocks/>
          </p:cNvSpPr>
          <p:nvPr/>
        </p:nvSpPr>
        <p:spPr>
          <a:xfrm>
            <a:off x="1763712" y="466726"/>
            <a:ext cx="1515533" cy="532342"/>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smtClean="0">
                <a:solidFill>
                  <a:srgbClr val="002060"/>
                </a:solidFill>
              </a:rPr>
              <a:t>Ajure</a:t>
            </a:r>
            <a:endParaRPr lang="en-US" sz="3600" b="1" dirty="0">
              <a:solidFill>
                <a:srgbClr val="0070C0"/>
              </a:solidFill>
            </a:endParaRPr>
          </a:p>
        </p:txBody>
      </p:sp>
    </p:spTree>
    <p:extLst>
      <p:ext uri="{BB962C8B-B14F-4D97-AF65-F5344CB8AC3E}">
        <p14:creationId xmlns:p14="http://schemas.microsoft.com/office/powerpoint/2010/main" val="15688536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783</TotalTime>
  <Words>342</Words>
  <Application>Microsoft Office PowerPoint</Application>
  <PresentationFormat>Widescreen</PresentationFormat>
  <Paragraphs>41</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맑은 고딕</vt:lpstr>
      <vt:lpstr>Arial</vt:lpstr>
      <vt:lpstr>Calibri</vt:lpstr>
      <vt:lpstr>Calibri Light</vt:lpstr>
      <vt:lpstr>Office Theme</vt:lpstr>
      <vt:lpstr>PowerPoint Presentation</vt:lpstr>
      <vt:lpstr>PowerPoint Presentation</vt:lpstr>
      <vt:lpstr>IoT simulator</vt:lpstr>
      <vt:lpstr>AWS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Providers Cloud Platforms</dc:title>
  <dc:creator>pds</dc:creator>
  <cp:lastModifiedBy>Gde</cp:lastModifiedBy>
  <cp:revision>103</cp:revision>
  <dcterms:created xsi:type="dcterms:W3CDTF">2024-09-24T03:49:55Z</dcterms:created>
  <dcterms:modified xsi:type="dcterms:W3CDTF">2025-09-12T02:48:13Z</dcterms:modified>
</cp:coreProperties>
</file>